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" y="1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ri Major-Kincade" userId="dd5f4d166e5d3f24" providerId="LiveId" clId="{1F24BFA7-3BD1-4C4E-B1EA-EFF23846CAE0}"/>
    <pc:docChg chg="custSel modSld">
      <pc:chgData name="Terri Major-Kincade" userId="dd5f4d166e5d3f24" providerId="LiveId" clId="{1F24BFA7-3BD1-4C4E-B1EA-EFF23846CAE0}" dt="2024-03-09T13:00:04.907" v="36" actId="20577"/>
      <pc:docMkLst>
        <pc:docMk/>
      </pc:docMkLst>
      <pc:sldChg chg="modSp mod">
        <pc:chgData name="Terri Major-Kincade" userId="dd5f4d166e5d3f24" providerId="LiveId" clId="{1F24BFA7-3BD1-4C4E-B1EA-EFF23846CAE0}" dt="2024-03-09T13:00:04.907" v="36" actId="20577"/>
        <pc:sldMkLst>
          <pc:docMk/>
          <pc:sldMk cId="1371826477" sldId="256"/>
        </pc:sldMkLst>
        <pc:spChg chg="mod">
          <ac:chgData name="Terri Major-Kincade" userId="dd5f4d166e5d3f24" providerId="LiveId" clId="{1F24BFA7-3BD1-4C4E-B1EA-EFF23846CAE0}" dt="2024-03-09T13:00:04.907" v="36" actId="20577"/>
          <ac:spMkLst>
            <pc:docMk/>
            <pc:sldMk cId="1371826477" sldId="256"/>
            <ac:spMk id="5" creationId="{F8C1ACBB-5E6E-E844-F529-550C9CF391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16230-ABF9-03EE-188B-A5FD4949A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24B40-2675-1A1D-04F6-61542CA16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C6A5B-290F-A741-0B8E-98667837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29F6C-4A25-F300-54D1-CD11E4B6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65FE-22B2-E5F6-7DD7-571C9E97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2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7BC16-E0EB-79ED-57D9-17E0707C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C24128-AD09-B592-7D9C-5B2C8398F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08A74-C887-6FF1-A200-8A5A84E9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A61D7-C447-F912-7D84-15DFA27B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7227F-974D-0233-C9D3-C440CA57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4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2D6DFA-295A-0168-1C73-AC5B9898E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DE97B-FBB5-F29B-D285-0651396DA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B6710-0953-61C9-5A63-2B4268AE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35F08-B20D-266D-0B85-B896BD05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93006-4B01-0668-8335-04AE1064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35990-3943-95B6-E346-20FE9213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7CBE0-6CA8-E935-B633-CC4028B91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641F8-D3D5-0022-493D-C6CD51ED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F2559-E6F3-85E0-904E-64AF9BC0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07968-631E-A2B5-F0B6-9100F4B2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25D77-DDF8-85EC-BD6B-3A56C2E94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C584F-3D15-10C3-D436-AD70F28EE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BCE6-D140-72A8-FE15-651E2E97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8A6C4-E0E1-C663-6903-CDCD19D5D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CE3D9-F105-BF76-72D4-3461483C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AE57-82E1-EEBB-0367-347A7AB0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0EAF-0F99-7D2C-0E9D-883B8E452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98083-C70E-796A-3B52-22C193CE4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2E907-978A-9E36-B0D1-BA9758F6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A7641-3A13-E6FB-BF54-ACDBCEAC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A397E-632F-4FF4-E0D3-14491143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7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6350-4AA2-6247-BF49-95C05222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2819F-9283-267B-D4CA-28573B93D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23046-E5B0-10F1-3438-D56E6D67A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8F46D-17EA-582C-170F-F93DEFF31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18C59-1A76-B56B-83DC-EAF8A73ED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9E1EBA-2134-6D56-EEAB-B5D1B38B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1A4A46-4656-77F8-402F-D47E877BF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16E2C-2715-8494-4D50-5D9F928F2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5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C242-2E03-5476-5DAC-71103C87D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39041-502A-4FFD-5C0C-578BAF3E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08EEC-105B-6DA6-A2D5-DD46F8B1C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052B9-2C0A-7E22-1F1E-2B79188D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0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69C0A-BF0C-2941-A8F8-48E4EE61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EFFC2-E0D6-0487-81BB-AFAB5E1C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94E0A-1688-C229-D543-B21DA671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5D4C-433F-B89E-38F6-366D01D6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6AF8-C25F-B0E6-1F1C-21A918666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930F7-62F0-B3FA-F68F-4F19B69B5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D6DA2-6FC6-293C-79ED-1BA0A258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BD3F5-68A2-EB69-D9B5-64BABFB1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8F6E6-7AE8-C5CA-4D9E-4E1E7BA5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9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335D5-4149-6ADF-0BC6-17DD3509C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8199C-FBE4-55B9-9C07-3B91EEA32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85EAE-2BC2-F1F7-AD0E-5AA4070EA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9BEB-DB1C-8C6C-915E-24F0FEC8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8FC95-381B-CA5E-088B-743A2B06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1A175-C457-8711-2C82-4D034316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2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0E1C19-B6BE-80C3-9574-D678CD84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F30E5-1E75-84C0-F1C0-8C605C884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505AF-DE67-3AB7-1013-DDE00CDC2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677332-E0CA-4FF6-8E39-5D3778EC949A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2A17C-1804-F49D-F52F-C039CD7AD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7BBEA-C043-1641-229C-34C7B5A7F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996311-B5D6-4847-8FAA-2454932F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7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617734-76BC-5CD0-C12E-2FFDE4EF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26" y="257255"/>
            <a:ext cx="5783966" cy="132556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3000" dirty="0"/>
              <a:t>Resources for Reproductive Justice and </a:t>
            </a:r>
            <a:br>
              <a:rPr lang="en-US" sz="3000" dirty="0"/>
            </a:br>
            <a:r>
              <a:rPr lang="en-US" sz="3000" dirty="0"/>
              <a:t>Social Advocacy-Call to Action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C1ACBB-5E6E-E844-F529-550C9CF39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26" y="1759289"/>
            <a:ext cx="7255747" cy="484145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Woman's Congressional Policy Institute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March of Dimes Bill Tracker; Legislative Alerts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March of Dimes Implicit Bias Training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Pampers Black Maternal Health Resources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5 Questions to Ask Your Doctor-Dr Terri MD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Shades of Blue-Black Maternal Mental Health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Queen Collective-Black Birth Film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Birthing Justice </a:t>
            </a:r>
            <a:r>
              <a:rPr lang="en-US" dirty="0" err="1"/>
              <a:t>FilmAftershock</a:t>
            </a:r>
            <a:r>
              <a:rPr lang="en-US"/>
              <a:t> Film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/>
              <a:t>Giving </a:t>
            </a:r>
            <a:r>
              <a:rPr lang="en-US" dirty="0"/>
              <a:t>Compass: Reproductive Justice Fundraising Partnerships</a:t>
            </a:r>
          </a:p>
        </p:txBody>
      </p:sp>
      <p:pic>
        <p:nvPicPr>
          <p:cNvPr id="7" name="Picture 6" descr="A red and white poster with a person holding a globe&#10;&#10;Description automatically generated">
            <a:extLst>
              <a:ext uri="{FF2B5EF4-FFF2-40B4-BE49-F238E27FC236}">
                <a16:creationId xmlns:a16="http://schemas.microsoft.com/office/drawing/2014/main" id="{30ECDB0D-35CE-A4FA-71E7-489B26040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685" y="334747"/>
            <a:ext cx="2834014" cy="1044515"/>
          </a:xfrm>
          <a:prstGeom prst="rect">
            <a:avLst/>
          </a:prstGeom>
        </p:spPr>
      </p:pic>
      <p:pic>
        <p:nvPicPr>
          <p:cNvPr id="9" name="Picture 8" descr="A group of women wearing matching outfits&#10;&#10;Description automatically generated">
            <a:extLst>
              <a:ext uri="{FF2B5EF4-FFF2-40B4-BE49-F238E27FC236}">
                <a16:creationId xmlns:a16="http://schemas.microsoft.com/office/drawing/2014/main" id="{7909CB3C-B555-5893-F1A2-242E4AACB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96" y="3247186"/>
            <a:ext cx="2647933" cy="3573114"/>
          </a:xfrm>
          <a:prstGeom prst="rect">
            <a:avLst/>
          </a:prstGeom>
        </p:spPr>
      </p:pic>
      <p:pic>
        <p:nvPicPr>
          <p:cNvPr id="11" name="Picture 10" descr="A person in a red suit&#10;&#10;Description automatically generated">
            <a:extLst>
              <a:ext uri="{FF2B5EF4-FFF2-40B4-BE49-F238E27FC236}">
                <a16:creationId xmlns:a16="http://schemas.microsoft.com/office/drawing/2014/main" id="{6C8A28AD-B70D-60D4-C379-C01C4BD6A6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391" y="77368"/>
            <a:ext cx="2382937" cy="297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2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AC7D5-3EE5-6DB7-A18A-FB3C37E6B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US" sz="3300" dirty="0"/>
              <a:t>Top 5 Questions for Your Healthcare Provider-Your Voice Matters!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262168-57CB-2580-F273-24AE50D6ED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28" b="14956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4973D-4F45-8CEF-69C7-97D76F361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916" y="3752850"/>
            <a:ext cx="7886480" cy="2911422"/>
          </a:xfrm>
        </p:spPr>
        <p:txBody>
          <a:bodyPr anchor="ctr">
            <a:noAutofit/>
          </a:bodyPr>
          <a:lstStyle/>
          <a:p>
            <a:r>
              <a:rPr lang="en-US" sz="2200" dirty="0"/>
              <a:t>What are you most concerned about for my visit today?</a:t>
            </a:r>
          </a:p>
          <a:p>
            <a:r>
              <a:rPr lang="en-US" sz="2200" dirty="0"/>
              <a:t>What medications/treatments are you prescribing for me today and why?</a:t>
            </a:r>
          </a:p>
          <a:p>
            <a:r>
              <a:rPr lang="en-US" sz="2200" dirty="0"/>
              <a:t>What complications or side effects should I look for?</a:t>
            </a:r>
          </a:p>
          <a:p>
            <a:r>
              <a:rPr lang="en-US" sz="2200" dirty="0"/>
              <a:t>If this treatment does not work, what are our next steps?</a:t>
            </a:r>
          </a:p>
          <a:p>
            <a:r>
              <a:rPr lang="en-US" sz="2200" dirty="0"/>
              <a:t>Is there any concern that you have about my health that we did not discuss today?</a:t>
            </a:r>
          </a:p>
        </p:txBody>
      </p:sp>
    </p:spTree>
    <p:extLst>
      <p:ext uri="{BB962C8B-B14F-4D97-AF65-F5344CB8AC3E}">
        <p14:creationId xmlns:p14="http://schemas.microsoft.com/office/powerpoint/2010/main" val="290533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Office Theme</vt:lpstr>
      <vt:lpstr>Resources for Reproductive Justice and  Social Advocacy-Call to Action</vt:lpstr>
      <vt:lpstr>Top 5 Questions for Your Healthcare Provider-Your Voice Matters!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for Reproductive Justice and  Social Advocacy-Call to Action</dc:title>
  <dc:creator>Terri Major-Kincade</dc:creator>
  <cp:lastModifiedBy>Terri Major-Kincade</cp:lastModifiedBy>
  <cp:revision>1</cp:revision>
  <dcterms:created xsi:type="dcterms:W3CDTF">2024-03-09T12:40:22Z</dcterms:created>
  <dcterms:modified xsi:type="dcterms:W3CDTF">2024-03-09T13:00:08Z</dcterms:modified>
</cp:coreProperties>
</file>